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437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34F"/>
    <a:srgbClr val="FF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80"/>
    <p:restoredTop sz="96081"/>
  </p:normalViewPr>
  <p:slideViewPr>
    <p:cSldViewPr snapToGrid="0">
      <p:cViewPr>
        <p:scale>
          <a:sx n="160" d="100"/>
          <a:sy n="160" d="100"/>
        </p:scale>
        <p:origin x="1368" y="-4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05BF-0FA7-4C48-963A-2754EF7FE5F7}" type="datetimeFigureOut">
              <a:rPr lang="fr-FR" smtClean="0"/>
              <a:t>22/02/2024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C94-13C1-324C-A84A-F06C15F85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261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05BF-0FA7-4C48-963A-2754EF7FE5F7}" type="datetimeFigureOut">
              <a:rPr lang="fr-FR" smtClean="0"/>
              <a:t>22/02/2024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C94-13C1-324C-A84A-F06C15F85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47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05BF-0FA7-4C48-963A-2754EF7FE5F7}" type="datetimeFigureOut">
              <a:rPr lang="fr-FR" smtClean="0"/>
              <a:t>22/02/2024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C94-13C1-324C-A84A-F06C15F85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106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05BF-0FA7-4C48-963A-2754EF7FE5F7}" type="datetimeFigureOut">
              <a:rPr lang="fr-FR" smtClean="0"/>
              <a:t>22/02/2024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C94-13C1-324C-A84A-F06C15F85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73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05BF-0FA7-4C48-963A-2754EF7FE5F7}" type="datetimeFigureOut">
              <a:rPr lang="fr-FR" smtClean="0"/>
              <a:t>22/02/2024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C94-13C1-324C-A84A-F06C15F85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278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05BF-0FA7-4C48-963A-2754EF7FE5F7}" type="datetimeFigureOut">
              <a:rPr lang="fr-FR" smtClean="0"/>
              <a:t>22/02/2024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C94-13C1-324C-A84A-F06C15F85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72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05BF-0FA7-4C48-963A-2754EF7FE5F7}" type="datetimeFigureOut">
              <a:rPr lang="fr-FR" smtClean="0"/>
              <a:t>22/02/2024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C94-13C1-324C-A84A-F06C15F85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963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05BF-0FA7-4C48-963A-2754EF7FE5F7}" type="datetimeFigureOut">
              <a:rPr lang="fr-FR" smtClean="0"/>
              <a:t>22/02/2024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C94-13C1-324C-A84A-F06C15F85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20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05BF-0FA7-4C48-963A-2754EF7FE5F7}" type="datetimeFigureOut">
              <a:rPr lang="fr-FR" smtClean="0"/>
              <a:t>22/02/2024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C94-13C1-324C-A84A-F06C15F85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72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05BF-0FA7-4C48-963A-2754EF7FE5F7}" type="datetimeFigureOut">
              <a:rPr lang="fr-FR" smtClean="0"/>
              <a:t>22/02/2024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C94-13C1-324C-A84A-F06C15F85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465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05BF-0FA7-4C48-963A-2754EF7FE5F7}" type="datetimeFigureOut">
              <a:rPr lang="fr-FR" smtClean="0"/>
              <a:t>22/02/2024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DC94-13C1-324C-A84A-F06C15F85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63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F05BF-0FA7-4C48-963A-2754EF7FE5F7}" type="datetimeFigureOut">
              <a:rPr lang="fr-FR" smtClean="0"/>
              <a:t>22/02/2024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EDC94-13C1-324C-A84A-F06C15F85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73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2F2DE3F-DBC6-B790-8033-C53B71C2B1EB}"/>
              </a:ext>
            </a:extLst>
          </p:cNvPr>
          <p:cNvSpPr txBox="1"/>
          <p:nvPr/>
        </p:nvSpPr>
        <p:spPr>
          <a:xfrm>
            <a:off x="271950" y="755202"/>
            <a:ext cx="6433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2060"/>
                </a:solidFill>
                <a:latin typeface="Britannic Bold" panose="020B0903060703020204" pitchFamily="34" charset="77"/>
              </a:rPr>
              <a:t>BON DE COMMANDE     </a:t>
            </a:r>
            <a:r>
              <a:rPr lang="fr-FR" sz="1050" b="1" dirty="0">
                <a:solidFill>
                  <a:srgbClr val="002060"/>
                </a:solidFill>
                <a:latin typeface="Britannic Bold" panose="020B0903060703020204" pitchFamily="34" charset="77"/>
              </a:rPr>
              <a:t>A renvoyer à </a:t>
            </a:r>
            <a:r>
              <a:rPr lang="fr-FR" sz="1050" b="1" dirty="0" err="1">
                <a:solidFill>
                  <a:srgbClr val="002060"/>
                </a:solidFill>
                <a:latin typeface="Britannic Bold" panose="020B0903060703020204" pitchFamily="34" charset="77"/>
              </a:rPr>
              <a:t>contact@iris-forco.com</a:t>
            </a:r>
            <a:r>
              <a:rPr lang="fr-FR" sz="1050" b="1" dirty="0">
                <a:solidFill>
                  <a:srgbClr val="002060"/>
                </a:solidFill>
                <a:latin typeface="Britannic Bold" panose="020B0903060703020204" pitchFamily="34" charset="77"/>
              </a:rPr>
              <a:t> 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ADF3C132-9558-3B26-F1BA-05D0A93BAF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67134"/>
              </p:ext>
            </p:extLst>
          </p:nvPr>
        </p:nvGraphicFramePr>
        <p:xfrm>
          <a:off x="271950" y="1245792"/>
          <a:ext cx="6433650" cy="85235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8760">
                  <a:extLst>
                    <a:ext uri="{9D8B030D-6E8A-4147-A177-3AD203B41FA5}">
                      <a16:colId xmlns:a16="http://schemas.microsoft.com/office/drawing/2014/main" val="1037992044"/>
                    </a:ext>
                  </a:extLst>
                </a:gridCol>
                <a:gridCol w="4274890">
                  <a:extLst>
                    <a:ext uri="{9D8B030D-6E8A-4147-A177-3AD203B41FA5}">
                      <a16:colId xmlns:a16="http://schemas.microsoft.com/office/drawing/2014/main" val="2298901446"/>
                    </a:ext>
                  </a:extLst>
                </a:gridCol>
              </a:tblGrid>
              <a:tr h="320911">
                <a:tc gridSpan="2"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200" b="1" kern="1200" dirty="0">
                          <a:solidFill>
                            <a:srgbClr val="002060"/>
                          </a:solidFill>
                          <a:latin typeface="Britannic Bold" panose="020B0903060703020204" pitchFamily="34" charset="77"/>
                          <a:ea typeface="+mn-ea"/>
                          <a:cs typeface="+mn-cs"/>
                        </a:rPr>
                        <a:t>ENTREPRISE : ………………………….</a:t>
                      </a:r>
                      <a:endParaRPr lang="fr-FR" sz="2000" b="1" kern="1200" cap="none" spc="0" baseline="0" dirty="0">
                        <a:solidFill>
                          <a:srgbClr val="002060"/>
                        </a:solidFill>
                        <a:latin typeface="Britannic Bold" panose="020B0903060703020204" pitchFamily="34" charset="77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r>
                        <a:rPr lang="fr-FR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Personne de référence, fonction : ……………………</a:t>
                      </a:r>
                    </a:p>
                    <a:p>
                      <a:pPr marL="0" algn="l" defTabSz="457200" rtl="0" eaLnBrk="1" latinLnBrk="0" hangingPunct="1"/>
                      <a:r>
                        <a:rPr lang="fr-FR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Adresse mail : …………</a:t>
                      </a:r>
                    </a:p>
                    <a:p>
                      <a:pPr marL="0" algn="l" defTabSz="457200" rtl="0" eaLnBrk="1" latinLnBrk="0" hangingPunct="1"/>
                      <a:r>
                        <a:rPr lang="fr-FR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Adresse postale de facturation : …………..</a:t>
                      </a:r>
                    </a:p>
                    <a:p>
                      <a:pPr marL="0" algn="l" defTabSz="457200" rtl="0" eaLnBrk="1" latinLnBrk="0" hangingPunct="1"/>
                      <a:r>
                        <a:rPr lang="fr-FR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Téléphone : ……….</a:t>
                      </a:r>
                      <a:endParaRPr lang="fr-FR" sz="1000" b="1" i="0" u="none" kern="1200" cap="small" spc="1000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</a:endParaRPr>
                    </a:p>
                    <a:p>
                      <a:pPr marL="0" algn="l" defTabSz="457200" rtl="0" eaLnBrk="1" latinLnBrk="0" hangingPunct="1"/>
                      <a:r>
                        <a:rPr lang="fr-FR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Date : …………</a:t>
                      </a:r>
                      <a:endParaRPr lang="fr-FR" sz="1000" i="0" u="none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53683"/>
                  </a:ext>
                </a:extLst>
              </a:tr>
              <a:tr h="320911">
                <a:tc gridSpan="2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000" b="1" kern="1200" cap="small" spc="1000" baseline="0" dirty="0">
                          <a:solidFill>
                            <a:srgbClr val="FF834F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POSTE</a:t>
                      </a:r>
                      <a:r>
                        <a:rPr lang="fr-FR" sz="1000" b="1" kern="1200" cap="small" spc="100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04631"/>
                  </a:ext>
                </a:extLst>
              </a:tr>
              <a:tr h="320911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000" b="1" kern="1200" cap="small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Intitule du poste 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i="0" u="none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33321"/>
                  </a:ext>
                </a:extLst>
              </a:tr>
              <a:tr h="320911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000" b="1" kern="1200" cap="small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Requête poste  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Prénom, Nom, Mail des personnes concernées </a:t>
                      </a:r>
                    </a:p>
                    <a:p>
                      <a:pPr marL="0" algn="ctr" defTabSz="457200" rtl="0" eaLnBrk="1" latinLnBrk="0" hangingPunct="1"/>
                      <a:endParaRPr lang="fr-FR" sz="600" i="0" u="none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Prénom, Nom, Mail 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Prénom, Nom, Mail </a:t>
                      </a:r>
                    </a:p>
                    <a:p>
                      <a:pPr marL="17145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fr-CH" sz="1100" i="0" u="none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163955"/>
                  </a:ext>
                </a:extLst>
              </a:tr>
              <a:tr h="320911">
                <a:tc gridSpan="2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000" b="1" kern="1200" cap="small" spc="1000" baseline="0" dirty="0">
                          <a:solidFill>
                            <a:srgbClr val="FF834F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INDIVIDUEL 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460272"/>
                  </a:ext>
                </a:extLst>
              </a:tr>
              <a:tr h="320911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000" b="1" kern="1200" cap="small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Requêtes Individuelles 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Prénom, Nom, Mail des personnes concernées </a:t>
                      </a:r>
                    </a:p>
                    <a:p>
                      <a:pPr marL="17145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fr-CH" sz="1000" i="0" u="none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Prénom, Nom, Mail 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Prénom, Nom, Mail </a:t>
                      </a:r>
                    </a:p>
                    <a:p>
                      <a:pPr marL="17145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Prénom, Nom, Mail 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Prénom, Nom, Mail </a:t>
                      </a:r>
                      <a:endParaRPr lang="fr-FR" sz="1000" i="0" u="none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i="0" u="none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280050"/>
                  </a:ext>
                </a:extLst>
              </a:tr>
              <a:tr h="293706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000" b="1" kern="1200" cap="small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Orientations 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(cocher la case si souhaité)</a:t>
                      </a:r>
                      <a:endParaRPr lang="fr-FR" sz="1000" b="1" kern="1200" cap="small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817128"/>
                  </a:ext>
                </a:extLst>
              </a:tr>
              <a:tr h="291953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CH" sz="1000" b="1" kern="1200" cap="small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Talents 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(cocher la case si souhaité)</a:t>
                      </a:r>
                      <a:endParaRPr lang="fr-CH" sz="1000" b="1" kern="1200" cap="small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859816"/>
                  </a:ext>
                </a:extLst>
              </a:tr>
              <a:tr h="291953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000" b="1" kern="1200" cap="small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Orientations + Talents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(cocher la case si souhaité)</a:t>
                      </a:r>
                      <a:endParaRPr lang="fr-CH" sz="1000" b="1" kern="1200" cap="small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890428"/>
                  </a:ext>
                </a:extLst>
              </a:tr>
              <a:tr h="306967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cap="small" spc="1000" baseline="0" dirty="0">
                          <a:solidFill>
                            <a:srgbClr val="FF834F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ADEQUATIONS 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40727"/>
                  </a:ext>
                </a:extLst>
              </a:tr>
              <a:tr h="306967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CH" sz="1000" b="1" kern="1200" cap="small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Adéquations </a:t>
                      </a:r>
                    </a:p>
                    <a:p>
                      <a:pPr marL="0" algn="l" defTabSz="457200" rtl="0" eaLnBrk="1" latinLnBrk="0" hangingPunct="1"/>
                      <a:r>
                        <a:rPr lang="fr-CH" sz="1000" b="1" kern="1200" cap="small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Orientations &amp; Talents 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fr-CH" sz="1000" b="0" kern="1200" cap="small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161273"/>
                  </a:ext>
                </a:extLst>
              </a:tr>
              <a:tr h="304766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kern="1200" cap="small" spc="1000" baseline="0">
                          <a:solidFill>
                            <a:srgbClr val="FF834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EQUIPE </a:t>
                      </a:r>
                      <a:endParaRPr lang="fr-FR" sz="1000" b="1" kern="1200" cap="small" spc="1000" baseline="0" dirty="0">
                        <a:solidFill>
                          <a:srgbClr val="FF834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507715"/>
                  </a:ext>
                </a:extLst>
              </a:tr>
              <a:tr h="463147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CH" sz="1000" b="1" kern="1200" cap="small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Cartographie des talents d’une équipe 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(cocher la case si souhaité)</a:t>
                      </a:r>
                      <a:endParaRPr lang="fr-FR" sz="1000" b="1" kern="1200" cap="small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</a:endParaRPr>
                    </a:p>
                    <a:p>
                      <a:pPr marL="0" algn="ctr" defTabSz="457200" rtl="0" eaLnBrk="1" latinLnBrk="0" hangingPunct="1"/>
                      <a:endParaRPr lang="fr-CH" sz="1000" b="1" kern="1200" cap="small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990833"/>
                  </a:ext>
                </a:extLst>
              </a:tr>
              <a:tr h="458092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000" b="1" kern="1200" cap="small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360° 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(cocher la case si souhaité)</a:t>
                      </a:r>
                      <a:endParaRPr lang="fr-FR" sz="1000" b="1" kern="1200" cap="small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sz="1000" b="1" kern="1200" cap="small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27436"/>
                  </a:ext>
                </a:extLst>
              </a:tr>
              <a:tr h="458092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sz="1000" b="1" kern="1200" cap="small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Personne évaluée : Nom, Prénom, Fonction, Mail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……………………………………………..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Répondants : (personnes évaluateurs)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Catégorie (responsable, collaborateurs, pairs, business </a:t>
                      </a:r>
                      <a:r>
                        <a:rPr lang="fr-CH" sz="1000" i="0" u="none" kern="12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partner</a:t>
                      </a: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</a:rPr>
                        <a:t>, …)</a:t>
                      </a:r>
                    </a:p>
                    <a:p>
                      <a:pPr marL="17145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Prénom, Nom, Catégorie, Mail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Prénom, Nom, Catégorie, Mail </a:t>
                      </a:r>
                    </a:p>
                    <a:p>
                      <a:pPr marL="17145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Prénom, Nom, Catégorie, Mail 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Prénom, Nom, Catégorie, Mail </a:t>
                      </a:r>
                    </a:p>
                    <a:p>
                      <a:pPr marL="17145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Prénom, Nom, Catégorie, Mail 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Prénom, Nom, Catégorie, Mail </a:t>
                      </a:r>
                    </a:p>
                    <a:p>
                      <a:pPr marL="17145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CH" sz="1000" i="0" u="none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Prénom, Nom, Catégorie, Mail 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23033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D6CA8EDA-3EAA-BEA2-CFF4-33FD065D97DA}"/>
              </a:ext>
            </a:extLst>
          </p:cNvPr>
          <p:cNvSpPr txBox="1"/>
          <p:nvPr/>
        </p:nvSpPr>
        <p:spPr>
          <a:xfrm>
            <a:off x="-2975212" y="44628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1C945BB-88BB-F419-EAEF-F8813E69DAD4}"/>
              </a:ext>
            </a:extLst>
          </p:cNvPr>
          <p:cNvSpPr txBox="1"/>
          <p:nvPr/>
        </p:nvSpPr>
        <p:spPr>
          <a:xfrm>
            <a:off x="159027" y="156891"/>
            <a:ext cx="6546574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CH" b="1" dirty="0">
                <a:solidFill>
                  <a:srgbClr val="002060"/>
                </a:solidFill>
                <a:latin typeface="Avenir Book" panose="02000503020000020003" pitchFamily="2" charset="0"/>
              </a:rPr>
              <a:t>Institut de Recherche Intelligence et Systèmes</a:t>
            </a:r>
          </a:p>
          <a:p>
            <a:pPr algn="ctr"/>
            <a:r>
              <a:rPr lang="fr-CH" sz="900" dirty="0" err="1">
                <a:solidFill>
                  <a:srgbClr val="002060"/>
                </a:solidFill>
                <a:latin typeface="Avenir Book" panose="02000503020000020003" pitchFamily="2" charset="0"/>
              </a:rPr>
              <a:t>www.iris-forco.com</a:t>
            </a:r>
            <a:endParaRPr lang="fr-CH" sz="900" dirty="0">
              <a:solidFill>
                <a:srgbClr val="002060"/>
              </a:solidFill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3823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2776</TotalTime>
  <Words>234</Words>
  <Application>Microsoft Macintosh PowerPoint</Application>
  <PresentationFormat>Format A4 (210 x 297 mm)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Avenir Book</vt:lpstr>
      <vt:lpstr>Britannic Bold</vt:lpstr>
      <vt:lpstr>Calibri</vt:lpstr>
      <vt:lpstr>Calibri Light</vt:lpstr>
      <vt:lpstr>Thème Office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Elisabeth Stüssi</dc:creator>
  <cp:keywords/>
  <dc:description/>
  <cp:lastModifiedBy>Elisabeth Stüssi</cp:lastModifiedBy>
  <cp:revision>27</cp:revision>
  <cp:lastPrinted>2023-11-20T10:29:19Z</cp:lastPrinted>
  <dcterms:created xsi:type="dcterms:W3CDTF">2023-11-14T10:02:58Z</dcterms:created>
  <dcterms:modified xsi:type="dcterms:W3CDTF">2024-02-22T09:17:13Z</dcterms:modified>
  <cp:category/>
</cp:coreProperties>
</file>